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A4E13-A2D2-914C-ED59-F6B092210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2FB610-0312-33BE-9778-8E4AA5CBD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4BB78-B573-B587-97BA-C0C10EE72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4D35C-C0C8-339A-4673-381A39F4A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B22BA-CB03-5D90-FEBB-610BE174A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229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6ABF-E2CC-6E9A-D623-27F217FF1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36D10-1518-FF99-252C-BC07752D9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84D1C-E4D9-E971-6438-708F32D82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37B22-8A34-C28B-0A67-758989DF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42B1-A6C0-3A62-5452-9E4EFFF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678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A1BCA-F380-90A3-B9CE-D43F318C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E5E3A-504E-53F9-54AE-20CA7F6D3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7DF7C-BD23-9B84-52DE-3A1CDFDE0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68DC3-FD17-C254-30F3-9DDF1662C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7D03-1588-D40E-DE83-4B2B8B58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914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3830A-2C05-B72F-66A9-3E27B899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BF168-1360-4F7C-4B72-D30DDF8744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17B74-0495-A53E-01B4-B4A16BF4B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81BC1-4A63-4F68-ED5B-BF2A231F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FBF6D-9DDB-77FC-AA0C-035EA7363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38EC9-9992-77A1-1323-922934F0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108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14921-7C6F-D047-3DED-CC4A95D4F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0BD20-5181-6232-1D94-51BC2DBED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C90A9-361B-C140-3B6D-6D4448022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73984C-1C05-8528-7916-301B7FA1EF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49806E-89C0-B9F1-5564-B412CB6F5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1FEA4-AD8D-BFF5-54D4-92931BAD4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39A9DB-CBE5-6F13-BC14-688575CF1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2FCD8F-9072-9796-52A0-C6DD17575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502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4CF7-76BD-A1DE-5B6C-B6070C276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E53DA-A35B-DA10-FE06-C760DCF9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CB6DDE-4A8E-492D-65EA-983F9AB35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0D2DA-38F3-A899-6A57-6A6A38FD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269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866272-C2B4-3B14-CDC9-D17FE772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3D9D2B-5F89-AEBB-8632-CE49C2A52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CEE62-0563-9F9A-90BF-B1EA86E5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383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1785-56DB-C4E2-07DE-44051A4A7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E777E-D7F8-4593-D544-D9390916D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0D031-474F-F1C0-52D6-1EE0D6355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EC8899-DC95-3FDB-7087-BF12B728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07BD5-BA7F-207F-0D84-FD3D8D32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348782-BEE0-ECA1-9638-71266F175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43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5983-1D80-F8F5-E065-21DE06782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BFA5B8-9BA0-7B41-31AD-213E7F9131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3CBF4-DC41-F04B-AF83-C5F8EE0A2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B7627-4D35-2171-18DD-CD80C6059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23514-3DBE-D8B5-316E-04834DC8C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CAF61-8D11-120C-A9B5-5ECE9B72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355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39AEE-0A66-CBBC-625D-1F80D99D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9462F4-7487-2FD6-5D96-3D811CA88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20992-0E91-06E0-41E6-717A4B5F3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5529D-CE68-BCC1-01E1-600689FB6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2125B-E269-C2EF-327F-BE3040A9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7686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678627-002B-84DF-A9FA-3E7F73F81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3E46D9-8F53-C594-5420-7729FAA1A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5BA6D-626D-3556-BCA2-63A0168F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55274-763A-C7C3-F661-429FBCDDF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7B08C-2C69-8610-6C4B-CEB5FB5F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257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5497FC-A6EC-8C68-312F-8166BA36B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6E5C5-C348-6B18-9E87-5BCE2611B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AF688-E824-22A5-0738-EEC945F69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FCA69-D105-4ACE-9CC9-30DD791B205B}" type="datetimeFigureOut">
              <a:rPr lang="id-ID" smtClean="0"/>
              <a:t>25/09/2025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A13D7-095F-2526-5961-726647E30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37B4A-EEE4-A745-7301-50D31B6A1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90B4E-2932-4B46-AF7C-B454AC56221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375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1A89-F9E7-63AD-B9B6-EEC67D308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SEMINAR TUGAS AKHIR</a:t>
            </a:r>
            <a:endParaRPr lang="id-ID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9AA0CF-ED86-9E8D-8D68-8F435DD068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PERTEMUAN I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162797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D9660-BCD8-DBAB-7DF9-C6C9CD68B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TUGAS AKHIR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1DD88-A651-4095-F8B8-28F44998C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SEMINAR PROPOSAL TUGAS AKHIR</a:t>
            </a:r>
          </a:p>
          <a:p>
            <a:r>
              <a:rPr lang="en-US" dirty="0"/>
              <a:t>SEMINAR HASIL (LAPORAN TUGAS AKHIR)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4842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4E44F-7AA1-694D-0DC7-93A9819A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Proposal </a:t>
            </a:r>
            <a:r>
              <a:rPr lang="en-US" dirty="0" err="1"/>
              <a:t>Tugas</a:t>
            </a:r>
            <a:r>
              <a:rPr lang="en-US" dirty="0"/>
              <a:t> Akhir</a:t>
            </a:r>
            <a:endParaRPr lang="id-ID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0D32525-2783-AC1A-438B-4D81D396F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id-ID" b="0" i="0" dirty="0">
                <a:solidFill>
                  <a:srgbClr val="001D35"/>
                </a:solidFill>
                <a:effectLst/>
                <a:latin typeface="Google Sans"/>
              </a:rPr>
              <a:t>Seminar proposal adalah </a:t>
            </a:r>
            <a:r>
              <a:rPr lang="id-ID" dirty="0"/>
              <a:t>tahap awal dalam penyusunan tugas akhir atau skripsi di mana mahasiswa mempresentasikan rencana penelitiannya kepada dosen pembimbing dan penguji untuk mendapatkan masukan, saran, dan persetujuan sebelum memulai penelitian sesungguhnya</a:t>
            </a:r>
            <a:r>
              <a:rPr lang="id-ID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8015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59E13-2D0A-C221-B3BA-C4640F3D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HASIL TUGAS AKHIR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B38F8-9FE4-70F6-A2F0-AC52B35ED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0" i="0" dirty="0">
                <a:solidFill>
                  <a:srgbClr val="001D35"/>
                </a:solidFill>
                <a:effectLst/>
                <a:latin typeface="Google Sans"/>
              </a:rPr>
              <a:t>Seminar Tugas Akhir adalah presentasi di hadapan dosen pembimbing menyampaikan kemajuan, hasil penelitian, atau Tugas Akhir. </a:t>
            </a: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  <a:p>
            <a:r>
              <a:rPr lang="id-ID" b="0" i="0" dirty="0">
                <a:solidFill>
                  <a:srgbClr val="001D35"/>
                </a:solidFill>
                <a:effectLst/>
                <a:latin typeface="Google Sans"/>
              </a:rPr>
              <a:t>Kegiatan ini bertujuan untuk mendapatkan masukan dan saran dari dosen pembimbing dan penguji,</a:t>
            </a: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M</a:t>
            </a:r>
            <a:r>
              <a:rPr lang="id-ID" b="0" i="0" dirty="0">
                <a:solidFill>
                  <a:srgbClr val="001D35"/>
                </a:solidFill>
                <a:effectLst/>
                <a:latin typeface="Google Sans"/>
              </a:rPr>
              <a:t>engevaluasi kesiapan mahasiswa, serta meningkatkan kualitas penelitian</a:t>
            </a: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  <a:p>
            <a:r>
              <a:rPr lang="en-US" b="0" i="0" dirty="0" err="1">
                <a:solidFill>
                  <a:srgbClr val="001D35"/>
                </a:solidFill>
                <a:effectLst/>
                <a:latin typeface="Google Sans"/>
              </a:rPr>
              <a:t>Meng</a:t>
            </a:r>
            <a:r>
              <a:rPr lang="en-US" dirty="0" err="1">
                <a:solidFill>
                  <a:srgbClr val="001D35"/>
                </a:solidFill>
                <a:latin typeface="Google Sans"/>
              </a:rPr>
              <a:t>ikuti</a:t>
            </a:r>
            <a:r>
              <a:rPr lang="en-US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id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US" b="0" i="0" dirty="0" err="1">
                <a:solidFill>
                  <a:srgbClr val="001D35"/>
                </a:solidFill>
                <a:effectLst/>
                <a:latin typeface="Google Sans"/>
              </a:rPr>
              <a:t>tahapan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id-ID" b="0" i="0" dirty="0">
                <a:solidFill>
                  <a:srgbClr val="001D35"/>
                </a:solidFill>
                <a:effectLst/>
                <a:latin typeface="Google Sans"/>
              </a:rPr>
              <a:t>ujian </a:t>
            </a:r>
            <a:r>
              <a:rPr lang="en-US" b="0" i="0" dirty="0" err="1">
                <a:solidFill>
                  <a:srgbClr val="001D35"/>
                </a:solidFill>
                <a:effectLst/>
                <a:latin typeface="Google Sans"/>
              </a:rPr>
              <a:t>Tugas</a:t>
            </a: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 Akhir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53502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45943-2880-622A-6B40-59B795F3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PENJELASAN TUGAS: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F02BE-59B6-ADF2-A1A9-253ABB3BC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proposal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masing </a:t>
            </a:r>
            <a:r>
              <a:rPr lang="en-US" dirty="0" err="1"/>
              <a:t>masing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, pada </a:t>
            </a:r>
            <a:r>
              <a:rPr lang="en-US" dirty="0" err="1"/>
              <a:t>jenis</a:t>
            </a:r>
            <a:r>
              <a:rPr lang="en-US" dirty="0"/>
              <a:t> proposal:</a:t>
            </a:r>
          </a:p>
          <a:p>
            <a:pPr marL="576263" indent="-350838">
              <a:buNone/>
            </a:pPr>
            <a:r>
              <a:rPr lang="en-US" dirty="0"/>
              <a:t>1. </a:t>
            </a:r>
            <a:r>
              <a:rPr lang="en-US" dirty="0" err="1"/>
              <a:t>Bangunan</a:t>
            </a:r>
            <a:r>
              <a:rPr lang="en-US" dirty="0"/>
              <a:t> Gedung, Jalan </a:t>
            </a:r>
            <a:r>
              <a:rPr lang="en-US" dirty="0" err="1"/>
              <a:t>layang</a:t>
            </a:r>
            <a:r>
              <a:rPr lang="en-US" dirty="0"/>
              <a:t> dan </a:t>
            </a:r>
            <a:r>
              <a:rPr lang="en-US" dirty="0" err="1"/>
              <a:t>Jembatan</a:t>
            </a:r>
            <a:r>
              <a:rPr lang="en-US" dirty="0"/>
              <a:t> : </a:t>
            </a:r>
            <a:r>
              <a:rPr lang="en-US" dirty="0" err="1"/>
              <a:t>Struktur</a:t>
            </a:r>
            <a:r>
              <a:rPr lang="en-US" dirty="0"/>
              <a:t>, </a:t>
            </a:r>
            <a:r>
              <a:rPr lang="en-US" dirty="0" err="1"/>
              <a:t>Manajemen</a:t>
            </a:r>
            <a:r>
              <a:rPr lang="en-US" dirty="0"/>
              <a:t> dan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pPr marL="576263" indent="-350838">
              <a:buNone/>
            </a:pPr>
            <a:r>
              <a:rPr lang="en-US" dirty="0"/>
              <a:t>2. </a:t>
            </a:r>
            <a:r>
              <a:rPr lang="en-US" dirty="0" err="1"/>
              <a:t>Rekayasa</a:t>
            </a:r>
            <a:r>
              <a:rPr lang="en-US" dirty="0"/>
              <a:t> Lalu Lintas, Jalan Rel dan </a:t>
            </a:r>
            <a:r>
              <a:rPr lang="en-US" dirty="0" err="1"/>
              <a:t>Transportasi</a:t>
            </a:r>
            <a:r>
              <a:rPr lang="en-US" dirty="0"/>
              <a:t> </a:t>
            </a:r>
          </a:p>
          <a:p>
            <a:pPr marL="576263" indent="-350838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93513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153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Google Sans</vt:lpstr>
      <vt:lpstr>Arial</vt:lpstr>
      <vt:lpstr>Calibri</vt:lpstr>
      <vt:lpstr>Calibri Light</vt:lpstr>
      <vt:lpstr>Office Theme</vt:lpstr>
      <vt:lpstr>SEMINAR TUGAS AKHIR</vt:lpstr>
      <vt:lpstr>SEMINAR TUGAS AKHIR</vt:lpstr>
      <vt:lpstr>Seminar Proposal Tugas Akhir</vt:lpstr>
      <vt:lpstr>SEMINAR HASIL TUGAS AKHIR</vt:lpstr>
      <vt:lpstr>PENJELASAN TUGAS: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TUGAS AKHIR</dc:title>
  <dc:creator>Hilda Nurmalihah</dc:creator>
  <cp:lastModifiedBy>Hilda Nurmalihah</cp:lastModifiedBy>
  <cp:revision>1</cp:revision>
  <dcterms:created xsi:type="dcterms:W3CDTF">2025-09-25T06:15:23Z</dcterms:created>
  <dcterms:modified xsi:type="dcterms:W3CDTF">2025-09-25T08:00:25Z</dcterms:modified>
</cp:coreProperties>
</file>